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799A-178F-359D-A866-932291D31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1ECA7-EAAE-E5E8-C815-66610AACD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06C14-7E99-16F2-C0B1-EC60AF46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03736-DC0C-F151-888E-809F5AF0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6DFB-110F-1B27-ECD2-F29392D7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2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2A19-D647-BE7A-6E2D-ABAC7A42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9F576-9D10-9944-9BB9-B38A7600A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BD555-A4CC-F98A-A486-6FB7C0D6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F53F9-8FBC-99FC-E3EF-DA343E1A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7BE97-F6D7-B1E6-48D6-0B5B74BC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1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537FD-2440-34F6-0B64-AEDAE6FCB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E6F04-6FC0-4D2F-A979-8FC88216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021B3-7177-6CEC-793A-361C72C3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2C472-79F9-6306-7838-126ABCCD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F1F04-0F7A-5243-C1E9-D9EAC1E2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5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5618-5FF6-CC63-1B66-428211BF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A162-2DDE-2796-4B1A-90DE8ABB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2E34B-CBC3-9B39-C8C7-B3FBB63B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79FA1-A53B-A971-196A-FC7CD920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8A75C-9E9E-DEBC-55A7-98F09D7E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4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F9F0-40CE-C07B-799A-E0F09E8BD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3D9C4-8B07-EB5E-AD14-2357C0443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B7357-BF90-E082-5D97-C0C69505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47B3-1CA4-2E82-CC20-97FF9C93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9D63-AA6F-8981-3C16-83830CCB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25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EAF4C-34F3-4E9D-C824-80954634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A213-B73E-2F27-8AA7-E0C28CFC4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AFF0D-717F-D02F-9B2C-31D9BCE76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42A4B-558B-97E8-97B7-4A2F93ED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2BD4F-D758-6D8A-4914-B768CFCC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BD83A-3BB2-CB69-5D0B-E5AF5C6E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0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1A70-E03D-7DE5-91B5-BEB98A49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51468-AD32-05CB-0AF0-020FB4936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FB5EB-DEC0-1766-665C-E1D2C5D2D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82078-DCD9-F7C7-88AE-A8AEA3863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040FF-FDEA-A7B4-6697-1B1EE5844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CAB2E-061D-9184-CD1E-2554F3FA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E5A42-07B9-92E6-A424-81679B71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A788B-E1C7-91D4-FEDC-5EFE721A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3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7899-0B97-8525-4B62-C4FE7631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6427F-9D99-1E9B-9DE3-C818961D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E162-5728-34C9-2B2F-89770B67F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617C3-954D-1912-6A50-0FF217EC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8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9CEF5-897A-C672-0CD5-6BCB5D82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3A225-F7C2-8E04-20F4-3FC9FBA2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9D1E6-8B1A-E2C5-9954-482BFC23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36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DC35-4DE5-F770-CD71-FA5031FE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5E7FF-92F9-C2AB-E85C-4C2DC41C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4EC1A-85F4-7FB9-CC4D-564A4DF5D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0B8A4-D8E5-3FB4-4849-30C7AF44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0BA0-50A8-4167-5534-E6CC15BF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0C1BF-FC4C-6492-844C-788708B6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8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6EB1-491A-B90A-8E85-94ED9CDC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82C3E-E0ED-19E9-4B13-4067E41A4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EAEE7-DADF-4063-5299-15571D526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286FE-55D8-4CB0-70BA-61178D62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E9B6E-612F-DFAE-274B-D4A44A78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8698B-6CCE-B044-5D95-341A15EE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7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D2946-4EB8-4261-D49B-DED5E780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E3174-1C63-B300-C259-D5566A4B3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7384-073E-9BB2-BF8B-9A8FF9DC8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7AFF-91F7-4915-965E-5589E215503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D683C-1D48-A6BD-FC84-403601809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FB874-8B6C-5717-915D-D2A40D085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390E-4963-4D31-9891-34A14F1CA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lm.org.uk/level-2/#IT6006688X" TargetMode="External"/><Relationship Id="rId3" Type="http://schemas.openxmlformats.org/officeDocument/2006/relationships/hyperlink" Target="https://qualifications.pearson.com/content/dam/pdf/Functional-skills/Mathematics/2019/specification-and-sample-assessments/pearson-edexcel-functional-skills-in-maths-spec-l1-l2.pdf" TargetMode="External"/><Relationship Id="rId7" Type="http://schemas.openxmlformats.org/officeDocument/2006/relationships/hyperlink" Target="https://eu-west-1.protection.sophos.com/?d=nocn.org.uk&amp;u=aHR0cHM6Ly93d3cubm9jbi5vcmcudWsvcHJvZHVjdHMvcXVhbGlmaWNhdGlvbnMvNjAzLTYxMjAtNy1ub2NuLWVudHJ5LWxldmVsLWF3YXJkLWluLXByZXBhcmluZy1mb3ItZnVydGhlci1sZWFybmluZy1vci1lbXBsb3ltZW50LWVudHJ5LTMv&amp;i=NjIyOWRhYzU3MTEzNWExZDJmZjgwZGQ2&amp;t=dEFDSHY0bDNlNlk1NXhkVzVoV2pPOUdUSGNVZTlpaFhTWDgxR3R2eGorMD0=&amp;h=3bc82f22b0b54a0fbebe4630e0407758&amp;s=AVNPUEhUT0NFTkNSWVBUSVZP6ePEhd4X2MfG7QBdTCz82EFapHFc2CxYMPN9h9_ztbA6fWhvQni_ANI5oV9vHkE" TargetMode="External"/><Relationship Id="rId2" Type="http://schemas.openxmlformats.org/officeDocument/2006/relationships/hyperlink" Target="https://qualifications.pearson.com/content/dam/pdf/Functional-skills/English/2019/specification-and-sample-assessments/pearson-edexcel-functional-skills-in-english-spec-l1-l2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-west-1.protection.sophos.com/?d=vtct.org.uk&amp;u=aHR0cHM6Ly93d3cudnRjdC5vcmcudWsvcXVhbGlmaWNhdGlvbi1jYXRlZ29yeS9oYWlyZHJlc3NpbmctYmFyYmVyaW5nLz9sZXZlbD1FbnRyeSZzZWFyY2hfdHlwZT1xdWFsaWZpY2F0aW9ucw==&amp;i=NjIyOWRhYzU3MTEzNWExZDJmZjgwZGQ2&amp;t=UEgrcEVkRitZdHlZSGEyR2ZVU3BUVzF5ZmZpQzhpeTlXVklOUUdNZTFwOD0=&amp;h=3bc82f22b0b54a0fbebe4630e0407758&amp;s=AVNPUEhUT0NFTkNSWVBUSVZP6ePEhd4X2MfG7QBdTCz82EFapHFc2CxYMPN9h9_ztbA6fWhvQni_ANI5oV9vHkE" TargetMode="External"/><Relationship Id="rId5" Type="http://schemas.openxmlformats.org/officeDocument/2006/relationships/hyperlink" Target="https://www.sweet.education/level-1-and-2-pgw" TargetMode="External"/><Relationship Id="rId4" Type="http://schemas.openxmlformats.org/officeDocument/2006/relationships/hyperlink" Target="https://qualifications.pearson.com/en/qualifications/edexcel-entry-level-certificate/science-201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F001496-6505-A11D-6446-86C6604B0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06886"/>
              </p:ext>
            </p:extLst>
          </p:nvPr>
        </p:nvGraphicFramePr>
        <p:xfrm>
          <a:off x="236484" y="362607"/>
          <a:ext cx="10739398" cy="6442600"/>
        </p:xfrm>
        <a:graphic>
          <a:graphicData uri="http://schemas.openxmlformats.org/drawingml/2006/table">
            <a:tbl>
              <a:tblPr firstRow="1" firstCol="1" bandRow="1"/>
              <a:tblGrid>
                <a:gridCol w="3891379">
                  <a:extLst>
                    <a:ext uri="{9D8B030D-6E8A-4147-A177-3AD203B41FA5}">
                      <a16:colId xmlns:a16="http://schemas.microsoft.com/office/drawing/2014/main" val="3867224237"/>
                    </a:ext>
                  </a:extLst>
                </a:gridCol>
                <a:gridCol w="3169920">
                  <a:extLst>
                    <a:ext uri="{9D8B030D-6E8A-4147-A177-3AD203B41FA5}">
                      <a16:colId xmlns:a16="http://schemas.microsoft.com/office/drawing/2014/main" val="765801910"/>
                    </a:ext>
                  </a:extLst>
                </a:gridCol>
                <a:gridCol w="3678099">
                  <a:extLst>
                    <a:ext uri="{9D8B030D-6E8A-4147-A177-3AD203B41FA5}">
                      <a16:colId xmlns:a16="http://schemas.microsoft.com/office/drawing/2014/main" val="3494525496"/>
                    </a:ext>
                  </a:extLst>
                </a:gridCol>
              </a:tblGrid>
              <a:tr h="17348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Student: 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57899"/>
                  </a:ext>
                </a:extLst>
              </a:tr>
              <a:tr h="15770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KS4 Transition 2023-24: Pathway 4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90278"/>
                  </a:ext>
                </a:extLst>
              </a:tr>
              <a:tr h="712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 Core)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Pathway 4 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058084"/>
                  </a:ext>
                </a:extLst>
              </a:tr>
              <a:tr h="435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Compulsory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1 of…</a:t>
                      </a: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3 from…</a:t>
                      </a:r>
                      <a:endParaRPr lang="en-GB" sz="1000" b="1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213202"/>
                  </a:ext>
                </a:extLst>
              </a:tr>
              <a:tr h="4963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Edexcel Functional Skills English Lang (Level 2 is grade 4 GCSE equivalent)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https://qualifications.pearson.com/content/dam/pdf/Functional-skills/English/2019/specification-and-sample-assessments/pearson-edexcel-functional-skills-in-english-spec-l1-l2.pdf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Edexcel Functional Skills Maths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https://qualifications.pearson.com/content/dam/pdf/Functional-skills/Mathematics/2019/specification-and-sample-assessments/pearson-edexcel-functional-skills-in-maths-spec-l1-l2.pdf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Entry Level Certificate in Science – A pre-GCSE entry level 3 qualification that can be completed in one year with the option to progress to a GCSE Foundation Science qualification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https://qualifications.pearson.com/en/qualifications/edexcel-entry-level-certificate/science-2016.html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Studies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4 Life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GCSE History </a:t>
                      </a: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GCSE Geography </a:t>
                      </a: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BTEC Level 2 in Personal Growth and Wellbeing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https://www.sweet.education/level-1-and-2-pgw</a:t>
                      </a:r>
                      <a:endParaRPr lang="en-GB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VTCT Entry Level Award Introduction to the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Hair and Beauty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VTCT Qualifications in Hairdressing and Barbering</a:t>
                      </a: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(Once on here select the bottom qualification AM30033 )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NOCN Entry Level Award in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Catering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: Preparing for Further Learning or Employment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NOCN EL Award in Preparing for Further Learning or Employment - NOCN</a:t>
                      </a: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NOCN Entry Level Award in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Construction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: Preparing for Further Learning or Employment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NOCN EL Award in Preparing for Further Learning or Employment - NOCN</a:t>
                      </a:r>
                      <a:r>
                        <a:rPr lang="en-GB" sz="10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Times New Roman" panose="02020603050405020304" pitchFamily="18" charset="0"/>
                        </a:rPr>
                        <a:t>Certificate for IT Users Skills Level 2 qualification – The learning Machine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https://tlm.org.uk/level-2/#IT6006688X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</a:t>
                      </a: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 at The Hub Café</a:t>
                      </a:r>
                    </a:p>
                  </a:txBody>
                  <a:tcPr marL="40327" marR="40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473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280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Telford and Wrekin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Stephens, Kim</dc:creator>
  <cp:lastModifiedBy>Blakeway, Jake</cp:lastModifiedBy>
  <cp:revision>2</cp:revision>
  <dcterms:created xsi:type="dcterms:W3CDTF">2023-10-24T07:04:06Z</dcterms:created>
  <dcterms:modified xsi:type="dcterms:W3CDTF">2023-11-07T07:22:45Z</dcterms:modified>
</cp:coreProperties>
</file>